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6" r:id="rId5"/>
    <p:sldId id="264" r:id="rId6"/>
    <p:sldId id="260" r:id="rId7"/>
    <p:sldId id="261" r:id="rId8"/>
    <p:sldId id="262" r:id="rId9"/>
    <p:sldId id="263" r:id="rId10"/>
    <p:sldId id="267" r:id="rId11"/>
  </p:sldIdLst>
  <p:sldSz cx="12192000" cy="6858000"/>
  <p:notesSz cx="6858000" cy="9144000"/>
  <p:embeddedFontLst>
    <p:embeddedFont>
      <p:font typeface="Meiryo" panose="020B0604030504040204" pitchFamily="34" charset="-128"/>
      <p:regular r:id="rId13"/>
    </p:embeddedFont>
    <p:embeddedFont>
      <p:font typeface="華康魏碑體" panose="03000709000000000000" pitchFamily="65" charset="-120"/>
      <p:regular r:id="rId14"/>
    </p:embeddedFont>
    <p:embeddedFont>
      <p:font typeface="標楷體" panose="03000509000000000000" pitchFamily="65" charset="-120"/>
      <p:regular r:id="rId1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7" autoAdjust="0"/>
    <p:restoredTop sz="71925" autoAdjust="0"/>
  </p:normalViewPr>
  <p:slideViewPr>
    <p:cSldViewPr snapToGrid="0">
      <p:cViewPr varScale="1">
        <p:scale>
          <a:sx n="84" d="100"/>
          <a:sy n="84" d="100"/>
        </p:scale>
        <p:origin x="31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52BB8-2F15-44B6-823F-896946FB1323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D317-EAA5-47AC-92D5-D6047F271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68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哈囉</a:t>
            </a:r>
            <a:r>
              <a:rPr lang="en-US" altLang="zh-TW" dirty="0"/>
              <a:t>~</a:t>
            </a:r>
            <a:r>
              <a:rPr lang="zh-TW" altLang="en-US" dirty="0"/>
              <a:t>我是小白今天來聊聊冒險故事囉！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138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這次冒險不僅讓我對法醫的工作有了更深的理解，也讓我明白，勇敢面對挑戰，才能讓我在追尋真相的道路上越走越遠。未來還有更多的案件等待著我去解開，我已經迫不及待了！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32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隨著我在法醫領域的進步，我的冒險才剛剛開始。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20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一天，我接到了一個神秘的案件，據說是一位年輕女子的失踪與一個古老的傳說有關。這引起了我的好奇心，於是我決定深入調查。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75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在調查過程中，我發現失踪女子的家族與一個小鎮的歷史息息相關。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28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這個小鎮據說曾經發生過一起懸而未解的謀殺案，與她的失踪案有著千絲萬縷的聯繫。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25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我拜訪了當地的老居民，他們對這個故事充滿了神秘感，甚至有人提到過一個被遺忘的地下洞穴。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075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抱著探險的心情，我進入了那個洞穴。裡面暗黑潮濕，牆上佈滿了古老的符號。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415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隨著我的深入，我找到了一些被遺留的物品，這些都是當年謀殺案的關鍵證據。這時，我突然聽到了低語聲，像是有什麼東西在警告我。雖然有些害怕，但我知道我必須繼續。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07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最終，我將這些證據帶回實驗室，透過我的研究和分析，我成功揭開了失踪女子的真相。原來，她的失踪與當年謀殺案的真兇有關，而這個人竟然就是她的親戚。這個發現讓我震驚不已，但也讓我感到無比欣慰，因為我終於能夠幫助她的家人找到真相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89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98EB73-EF61-AB79-7BCE-9D7943F7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8" b="16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3B4E799-E510-4438-AE6C-4CA837CFDE01}"/>
              </a:ext>
            </a:extLst>
          </p:cNvPr>
          <p:cNvSpPr txBox="1"/>
          <p:nvPr/>
        </p:nvSpPr>
        <p:spPr>
          <a:xfrm>
            <a:off x="4252087" y="5288340"/>
            <a:ext cx="4864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tx1"/>
                  </a:solidFill>
                </a:ln>
                <a:gradFill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冒險故事篇</a:t>
            </a:r>
            <a:endParaRPr lang="en-US" altLang="zh-TW" sz="4800" b="1" dirty="0">
              <a:ln w="19050">
                <a:solidFill>
                  <a:schemeClr val="tx1"/>
                </a:solidFill>
              </a:ln>
              <a:gradFill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r>
              <a:rPr lang="en-US" altLang="zh-TW" sz="4800" b="1" dirty="0">
                <a:ln w="19050">
                  <a:solidFill>
                    <a:schemeClr val="tx1"/>
                  </a:solidFill>
                </a:ln>
                <a:gradFill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en-US" altLang="zh-TW" sz="4800" b="1" dirty="0" err="1">
                <a:ln w="19050">
                  <a:solidFill>
                    <a:schemeClr val="tx1"/>
                  </a:solidFill>
                </a:ln>
                <a:gradFill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YTube</a:t>
            </a:r>
            <a:r>
              <a:rPr lang="en-US" altLang="zh-TW" sz="4800" b="1" dirty="0">
                <a:ln w="19050">
                  <a:solidFill>
                    <a:schemeClr val="tx1"/>
                  </a:solidFill>
                </a:ln>
                <a:gradFill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 Studio)</a:t>
            </a:r>
            <a:endParaRPr lang="zh-TW" altLang="en-US" sz="4800" b="1" dirty="0">
              <a:ln w="19050">
                <a:solidFill>
                  <a:schemeClr val="tx1"/>
                </a:solidFill>
              </a:ln>
              <a:gradFill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732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CB44A8-CAE3-C73D-D28B-6402DC0245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 b="1867"/>
          <a:stretch/>
        </p:blipFill>
        <p:spPr bwMode="auto">
          <a:xfrm>
            <a:off x="20" y="1"/>
            <a:ext cx="12191980" cy="6721475"/>
          </a:xfrm>
          <a:custGeom>
            <a:avLst/>
            <a:gdLst/>
            <a:ahLst/>
            <a:cxnLst/>
            <a:rect l="l" t="t" r="r" b="b"/>
            <a:pathLst>
              <a:path w="12192000" h="6721475">
                <a:moveTo>
                  <a:pt x="4721175" y="5742856"/>
                </a:moveTo>
                <a:lnTo>
                  <a:pt x="4722110" y="5743067"/>
                </a:lnTo>
                <a:cubicBezTo>
                  <a:pt x="4721144" y="5743709"/>
                  <a:pt x="4718265" y="5744315"/>
                  <a:pt x="4717201" y="57443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34942"/>
                </a:lnTo>
                <a:lnTo>
                  <a:pt x="12192000" y="2274073"/>
                </a:lnTo>
                <a:lnTo>
                  <a:pt x="12192000" y="6586253"/>
                </a:lnTo>
                <a:lnTo>
                  <a:pt x="12140861" y="6605451"/>
                </a:lnTo>
                <a:cubicBezTo>
                  <a:pt x="12126657" y="6607665"/>
                  <a:pt x="12093590" y="6662867"/>
                  <a:pt x="12080162" y="6661300"/>
                </a:cubicBezTo>
                <a:cubicBezTo>
                  <a:pt x="11978189" y="6685453"/>
                  <a:pt x="11967362" y="6708506"/>
                  <a:pt x="11917886" y="6696520"/>
                </a:cubicBezTo>
                <a:cubicBezTo>
                  <a:pt x="11872780" y="6694805"/>
                  <a:pt x="11928862" y="6731720"/>
                  <a:pt x="11894611" y="6718680"/>
                </a:cubicBezTo>
                <a:cubicBezTo>
                  <a:pt x="11860360" y="6705640"/>
                  <a:pt x="11736092" y="6642174"/>
                  <a:pt x="11712380" y="6618279"/>
                </a:cubicBezTo>
                <a:cubicBezTo>
                  <a:pt x="11688668" y="6594384"/>
                  <a:pt x="11627913" y="6617875"/>
                  <a:pt x="11585367" y="6575313"/>
                </a:cubicBezTo>
                <a:lnTo>
                  <a:pt x="11516471" y="6498621"/>
                </a:lnTo>
                <a:cubicBezTo>
                  <a:pt x="11468275" y="6496789"/>
                  <a:pt x="11507336" y="6461535"/>
                  <a:pt x="11462693" y="6445069"/>
                </a:cubicBezTo>
                <a:cubicBezTo>
                  <a:pt x="11417568" y="6443442"/>
                  <a:pt x="11408022" y="6391555"/>
                  <a:pt x="11369713" y="6383596"/>
                </a:cubicBezTo>
                <a:cubicBezTo>
                  <a:pt x="11354318" y="6389646"/>
                  <a:pt x="11288329" y="6334752"/>
                  <a:pt x="11273970" y="6323928"/>
                </a:cubicBezTo>
                <a:cubicBezTo>
                  <a:pt x="11231914" y="6325320"/>
                  <a:pt x="11221974" y="6315486"/>
                  <a:pt x="11195085" y="6302909"/>
                </a:cubicBezTo>
                <a:cubicBezTo>
                  <a:pt x="11164087" y="6332691"/>
                  <a:pt x="11171650" y="6306732"/>
                  <a:pt x="11143409" y="6303556"/>
                </a:cubicBezTo>
                <a:cubicBezTo>
                  <a:pt x="11125907" y="6299917"/>
                  <a:pt x="11102604" y="6295777"/>
                  <a:pt x="11085936" y="6294307"/>
                </a:cubicBezTo>
                <a:cubicBezTo>
                  <a:pt x="11057494" y="6294603"/>
                  <a:pt x="11029907" y="6276438"/>
                  <a:pt x="11030954" y="6291426"/>
                </a:cubicBezTo>
                <a:cubicBezTo>
                  <a:pt x="11007785" y="6293943"/>
                  <a:pt x="10982006" y="6298120"/>
                  <a:pt x="10951061" y="6296182"/>
                </a:cubicBezTo>
                <a:cubicBezTo>
                  <a:pt x="10885366" y="6259348"/>
                  <a:pt x="10915289" y="6295910"/>
                  <a:pt x="10857722" y="6283099"/>
                </a:cubicBezTo>
                <a:cubicBezTo>
                  <a:pt x="10806647" y="6270732"/>
                  <a:pt x="10707076" y="6237654"/>
                  <a:pt x="10644617" y="6221981"/>
                </a:cubicBezTo>
                <a:cubicBezTo>
                  <a:pt x="10616447" y="6217166"/>
                  <a:pt x="10558604" y="6206555"/>
                  <a:pt x="10519278" y="6201735"/>
                </a:cubicBezTo>
                <a:cubicBezTo>
                  <a:pt x="10495462" y="6203254"/>
                  <a:pt x="10473831" y="6189810"/>
                  <a:pt x="10445982" y="6199677"/>
                </a:cubicBezTo>
                <a:cubicBezTo>
                  <a:pt x="10436537" y="6203715"/>
                  <a:pt x="10409282" y="6202908"/>
                  <a:pt x="10383866" y="6195830"/>
                </a:cubicBezTo>
                <a:cubicBezTo>
                  <a:pt x="10374828" y="6204037"/>
                  <a:pt x="10347865" y="6195374"/>
                  <a:pt x="10336853" y="6195219"/>
                </a:cubicBezTo>
                <a:cubicBezTo>
                  <a:pt x="10323587" y="6201929"/>
                  <a:pt x="10274742" y="6192863"/>
                  <a:pt x="10261099" y="6185468"/>
                </a:cubicBezTo>
                <a:lnTo>
                  <a:pt x="10126498" y="6173953"/>
                </a:lnTo>
                <a:lnTo>
                  <a:pt x="10082167" y="6171858"/>
                </a:lnTo>
                <a:cubicBezTo>
                  <a:pt x="10074568" y="6173927"/>
                  <a:pt x="10046861" y="6172599"/>
                  <a:pt x="10039238" y="6173522"/>
                </a:cubicBezTo>
                <a:cubicBezTo>
                  <a:pt x="9998459" y="6163421"/>
                  <a:pt x="9984395" y="6162931"/>
                  <a:pt x="9960017" y="6158007"/>
                </a:cubicBezTo>
                <a:cubicBezTo>
                  <a:pt x="9918981" y="6157865"/>
                  <a:pt x="9888742" y="6161064"/>
                  <a:pt x="9847790" y="6151239"/>
                </a:cubicBezTo>
                <a:lnTo>
                  <a:pt x="9728307" y="6131032"/>
                </a:lnTo>
                <a:cubicBezTo>
                  <a:pt x="9675057" y="6140618"/>
                  <a:pt x="9602036" y="6132224"/>
                  <a:pt x="9584505" y="6119612"/>
                </a:cubicBezTo>
                <a:cubicBezTo>
                  <a:pt x="9518953" y="6105336"/>
                  <a:pt x="9415430" y="6079210"/>
                  <a:pt x="9343050" y="6073910"/>
                </a:cubicBezTo>
                <a:lnTo>
                  <a:pt x="9231368" y="6022005"/>
                </a:lnTo>
                <a:lnTo>
                  <a:pt x="9194808" y="6011926"/>
                </a:lnTo>
                <a:lnTo>
                  <a:pt x="9189244" y="6002687"/>
                </a:lnTo>
                <a:lnTo>
                  <a:pt x="9151230" y="5991485"/>
                </a:lnTo>
                <a:lnTo>
                  <a:pt x="9150208" y="5992550"/>
                </a:lnTo>
                <a:cubicBezTo>
                  <a:pt x="9147046" y="5994681"/>
                  <a:pt x="9143082" y="5995773"/>
                  <a:pt x="9137316" y="5994719"/>
                </a:cubicBezTo>
                <a:cubicBezTo>
                  <a:pt x="9138863" y="6014203"/>
                  <a:pt x="9130953" y="6000914"/>
                  <a:pt x="9113810" y="5996085"/>
                </a:cubicBezTo>
                <a:cubicBezTo>
                  <a:pt x="9112389" y="6025268"/>
                  <a:pt x="9068115" y="5990834"/>
                  <a:pt x="9053451" y="6004399"/>
                </a:cubicBezTo>
                <a:lnTo>
                  <a:pt x="9005484" y="6001114"/>
                </a:lnTo>
                <a:lnTo>
                  <a:pt x="9005199" y="6001354"/>
                </a:lnTo>
                <a:cubicBezTo>
                  <a:pt x="9003144" y="6001574"/>
                  <a:pt x="9000325" y="6001246"/>
                  <a:pt x="8996230" y="6000143"/>
                </a:cubicBezTo>
                <a:lnTo>
                  <a:pt x="8990392" y="5998082"/>
                </a:lnTo>
                <a:lnTo>
                  <a:pt x="8974335" y="5994856"/>
                </a:lnTo>
                <a:lnTo>
                  <a:pt x="8968009" y="5995556"/>
                </a:lnTo>
                <a:lnTo>
                  <a:pt x="8963046" y="5997781"/>
                </a:lnTo>
                <a:cubicBezTo>
                  <a:pt x="8954691" y="5989830"/>
                  <a:pt x="8955518" y="5980882"/>
                  <a:pt x="8928986" y="6000969"/>
                </a:cubicBezTo>
                <a:cubicBezTo>
                  <a:pt x="8898032" y="5999949"/>
                  <a:pt x="8789301" y="5985294"/>
                  <a:pt x="8752442" y="5981737"/>
                </a:cubicBezTo>
                <a:cubicBezTo>
                  <a:pt x="8719820" y="5971017"/>
                  <a:pt x="8748195" y="5984678"/>
                  <a:pt x="8707845" y="5979636"/>
                </a:cubicBezTo>
                <a:cubicBezTo>
                  <a:pt x="8671607" y="5960101"/>
                  <a:pt x="8639143" y="5976541"/>
                  <a:pt x="8596069" y="5971064"/>
                </a:cubicBezTo>
                <a:lnTo>
                  <a:pt x="8525228" y="5985906"/>
                </a:lnTo>
                <a:lnTo>
                  <a:pt x="8510981" y="5979991"/>
                </a:lnTo>
                <a:lnTo>
                  <a:pt x="8506165" y="5976990"/>
                </a:lnTo>
                <a:cubicBezTo>
                  <a:pt x="8502647" y="5975213"/>
                  <a:pt x="8500046" y="5974402"/>
                  <a:pt x="8497966" y="5974252"/>
                </a:cubicBezTo>
                <a:lnTo>
                  <a:pt x="8497592" y="5974431"/>
                </a:lnTo>
                <a:lnTo>
                  <a:pt x="8490247" y="5971381"/>
                </a:lnTo>
                <a:lnTo>
                  <a:pt x="8367180" y="5957339"/>
                </a:lnTo>
                <a:cubicBezTo>
                  <a:pt x="8362022" y="5955314"/>
                  <a:pt x="8357731" y="5955662"/>
                  <a:pt x="8353797" y="5957145"/>
                </a:cubicBezTo>
                <a:lnTo>
                  <a:pt x="8352370" y="5957985"/>
                </a:lnTo>
                <a:lnTo>
                  <a:pt x="8320102" y="5940567"/>
                </a:lnTo>
                <a:lnTo>
                  <a:pt x="8314430" y="5940241"/>
                </a:lnTo>
                <a:lnTo>
                  <a:pt x="8295171" y="5926346"/>
                </a:lnTo>
                <a:lnTo>
                  <a:pt x="8284274" y="5920523"/>
                </a:lnTo>
                <a:lnTo>
                  <a:pt x="8283147" y="5916080"/>
                </a:lnTo>
                <a:cubicBezTo>
                  <a:pt x="8280843" y="5912835"/>
                  <a:pt x="8276149" y="5910187"/>
                  <a:pt x="8266073" y="5908905"/>
                </a:cubicBezTo>
                <a:lnTo>
                  <a:pt x="8263374" y="5909135"/>
                </a:lnTo>
                <a:lnTo>
                  <a:pt x="8252031" y="5899292"/>
                </a:lnTo>
                <a:cubicBezTo>
                  <a:pt x="8248857" y="5895442"/>
                  <a:pt x="8246645" y="5891160"/>
                  <a:pt x="8245832" y="5886300"/>
                </a:cubicBezTo>
                <a:cubicBezTo>
                  <a:pt x="8181825" y="5889207"/>
                  <a:pt x="8147128" y="5855085"/>
                  <a:pt x="8090269" y="5840139"/>
                </a:cubicBezTo>
                <a:cubicBezTo>
                  <a:pt x="8025465" y="5816997"/>
                  <a:pt x="7967068" y="5795761"/>
                  <a:pt x="7905405" y="5798166"/>
                </a:cubicBezTo>
                <a:cubicBezTo>
                  <a:pt x="7835117" y="5783254"/>
                  <a:pt x="7780963" y="5781023"/>
                  <a:pt x="7718742" y="5772451"/>
                </a:cubicBezTo>
                <a:lnTo>
                  <a:pt x="7614344" y="5775922"/>
                </a:lnTo>
                <a:lnTo>
                  <a:pt x="7527540" y="5770094"/>
                </a:lnTo>
                <a:lnTo>
                  <a:pt x="7519568" y="5767541"/>
                </a:lnTo>
                <a:cubicBezTo>
                  <a:pt x="7513990" y="5766202"/>
                  <a:pt x="7510170" y="5765852"/>
                  <a:pt x="7507409" y="5766206"/>
                </a:cubicBezTo>
                <a:lnTo>
                  <a:pt x="7507037" y="5766533"/>
                </a:lnTo>
                <a:lnTo>
                  <a:pt x="7495792" y="5764581"/>
                </a:lnTo>
                <a:cubicBezTo>
                  <a:pt x="7476983" y="5760463"/>
                  <a:pt x="7422525" y="5777879"/>
                  <a:pt x="7405388" y="5772686"/>
                </a:cubicBezTo>
                <a:cubicBezTo>
                  <a:pt x="7374786" y="5775636"/>
                  <a:pt x="7333987" y="5776741"/>
                  <a:pt x="7312177" y="5782281"/>
                </a:cubicBezTo>
                <a:lnTo>
                  <a:pt x="7310850" y="5783723"/>
                </a:lnTo>
                <a:lnTo>
                  <a:pt x="7218557" y="5758474"/>
                </a:lnTo>
                <a:lnTo>
                  <a:pt x="7201099" y="5753924"/>
                </a:lnTo>
                <a:lnTo>
                  <a:pt x="7197001" y="5748566"/>
                </a:lnTo>
                <a:cubicBezTo>
                  <a:pt x="7192109" y="5745043"/>
                  <a:pt x="7184503" y="5742904"/>
                  <a:pt x="7170805" y="5743918"/>
                </a:cubicBezTo>
                <a:lnTo>
                  <a:pt x="7096985" y="5731690"/>
                </a:lnTo>
                <a:cubicBezTo>
                  <a:pt x="7061145" y="5730712"/>
                  <a:pt x="7050186" y="5729735"/>
                  <a:pt x="7018493" y="5732064"/>
                </a:cubicBezTo>
                <a:cubicBezTo>
                  <a:pt x="6937525" y="5721126"/>
                  <a:pt x="6943642" y="5696960"/>
                  <a:pt x="6904143" y="5702558"/>
                </a:cubicBezTo>
                <a:cubicBezTo>
                  <a:pt x="6871919" y="5707766"/>
                  <a:pt x="6787986" y="5688692"/>
                  <a:pt x="6708219" y="5674603"/>
                </a:cubicBezTo>
                <a:cubicBezTo>
                  <a:pt x="6649103" y="5665148"/>
                  <a:pt x="6628103" y="5651047"/>
                  <a:pt x="6549452" y="5645827"/>
                </a:cubicBezTo>
                <a:cubicBezTo>
                  <a:pt x="6472151" y="5601737"/>
                  <a:pt x="6409693" y="5625460"/>
                  <a:pt x="6317557" y="5599027"/>
                </a:cubicBezTo>
                <a:cubicBezTo>
                  <a:pt x="6297548" y="5583505"/>
                  <a:pt x="6209289" y="5600698"/>
                  <a:pt x="6168671" y="5596940"/>
                </a:cubicBezTo>
                <a:cubicBezTo>
                  <a:pt x="6128053" y="5593182"/>
                  <a:pt x="6090537" y="5579634"/>
                  <a:pt x="6073845" y="5576478"/>
                </a:cubicBezTo>
                <a:lnTo>
                  <a:pt x="6068527" y="5578015"/>
                </a:lnTo>
                <a:lnTo>
                  <a:pt x="6048635" y="5577332"/>
                </a:lnTo>
                <a:lnTo>
                  <a:pt x="6041280" y="5585681"/>
                </a:lnTo>
                <a:lnTo>
                  <a:pt x="6010089" y="5590774"/>
                </a:lnTo>
                <a:cubicBezTo>
                  <a:pt x="5998678" y="5591361"/>
                  <a:pt x="5970125" y="5590448"/>
                  <a:pt x="5957374" y="5587130"/>
                </a:cubicBezTo>
                <a:lnTo>
                  <a:pt x="5758917" y="5571438"/>
                </a:lnTo>
                <a:lnTo>
                  <a:pt x="5626958" y="5570415"/>
                </a:lnTo>
                <a:lnTo>
                  <a:pt x="5470904" y="5584435"/>
                </a:lnTo>
                <a:cubicBezTo>
                  <a:pt x="5478132" y="5597463"/>
                  <a:pt x="5439008" y="5583397"/>
                  <a:pt x="5432758" y="5595688"/>
                </a:cubicBezTo>
                <a:cubicBezTo>
                  <a:pt x="5429367" y="5605720"/>
                  <a:pt x="5391826" y="5610404"/>
                  <a:pt x="5381665" y="5613390"/>
                </a:cubicBezTo>
                <a:lnTo>
                  <a:pt x="5261761" y="5633807"/>
                </a:lnTo>
                <a:cubicBezTo>
                  <a:pt x="5251596" y="5633991"/>
                  <a:pt x="5230549" y="5642301"/>
                  <a:pt x="5222961" y="5644931"/>
                </a:cubicBezTo>
                <a:lnTo>
                  <a:pt x="5174658" y="5647921"/>
                </a:lnTo>
                <a:lnTo>
                  <a:pt x="5156553" y="5655144"/>
                </a:lnTo>
                <a:lnTo>
                  <a:pt x="5142596" y="5658544"/>
                </a:lnTo>
                <a:lnTo>
                  <a:pt x="5139595" y="5660645"/>
                </a:lnTo>
                <a:cubicBezTo>
                  <a:pt x="5133875" y="5664685"/>
                  <a:pt x="5128077" y="5668496"/>
                  <a:pt x="5121657" y="5671498"/>
                </a:cubicBezTo>
                <a:cubicBezTo>
                  <a:pt x="5108318" y="5642879"/>
                  <a:pt x="5064854" y="5692315"/>
                  <a:pt x="5065789" y="5664927"/>
                </a:cubicBezTo>
                <a:cubicBezTo>
                  <a:pt x="5028194" y="5676443"/>
                  <a:pt x="5038945" y="5647354"/>
                  <a:pt x="5011512" y="5681308"/>
                </a:cubicBezTo>
                <a:cubicBezTo>
                  <a:pt x="4937025" y="5680925"/>
                  <a:pt x="4916355" y="5667918"/>
                  <a:pt x="4840439" y="5705325"/>
                </a:cubicBezTo>
                <a:cubicBezTo>
                  <a:pt x="4806741" y="5721967"/>
                  <a:pt x="4784108" y="5733113"/>
                  <a:pt x="4762445" y="5733093"/>
                </a:cubicBezTo>
                <a:cubicBezTo>
                  <a:pt x="4741324" y="5737594"/>
                  <a:pt x="4729483" y="5740416"/>
                  <a:pt x="4723183" y="5742108"/>
                </a:cubicBezTo>
                <a:lnTo>
                  <a:pt x="4721175" y="5742856"/>
                </a:lnTo>
                <a:lnTo>
                  <a:pt x="4715526" y="5741581"/>
                </a:lnTo>
                <a:cubicBezTo>
                  <a:pt x="4680149" y="5748537"/>
                  <a:pt x="4524746" y="5749345"/>
                  <a:pt x="4515811" y="5751483"/>
                </a:cubicBezTo>
                <a:cubicBezTo>
                  <a:pt x="4457821" y="5764595"/>
                  <a:pt x="4462660" y="5765336"/>
                  <a:pt x="4428540" y="5762134"/>
                </a:cubicBezTo>
                <a:cubicBezTo>
                  <a:pt x="4423305" y="5758763"/>
                  <a:pt x="4368975" y="5765057"/>
                  <a:pt x="4362874" y="5763480"/>
                </a:cubicBezTo>
                <a:lnTo>
                  <a:pt x="4316963" y="5756865"/>
                </a:lnTo>
                <a:lnTo>
                  <a:pt x="4315109" y="5758206"/>
                </a:lnTo>
                <a:cubicBezTo>
                  <a:pt x="4306124" y="5761577"/>
                  <a:pt x="4299996" y="5761576"/>
                  <a:pt x="4295141" y="5760085"/>
                </a:cubicBezTo>
                <a:lnTo>
                  <a:pt x="4290061" y="5757168"/>
                </a:lnTo>
                <a:lnTo>
                  <a:pt x="4276140" y="5757414"/>
                </a:lnTo>
                <a:lnTo>
                  <a:pt x="4248115" y="5755090"/>
                </a:lnTo>
                <a:lnTo>
                  <a:pt x="4202048" y="5757885"/>
                </a:lnTo>
                <a:cubicBezTo>
                  <a:pt x="4201946" y="5758305"/>
                  <a:pt x="4201844" y="5758724"/>
                  <a:pt x="4201744" y="5759144"/>
                </a:cubicBezTo>
                <a:cubicBezTo>
                  <a:pt x="4200117" y="5761981"/>
                  <a:pt x="4197141" y="5764100"/>
                  <a:pt x="4191246" y="5764778"/>
                </a:cubicBezTo>
                <a:cubicBezTo>
                  <a:pt x="4204214" y="5782067"/>
                  <a:pt x="4161275" y="5780172"/>
                  <a:pt x="4142743" y="5780643"/>
                </a:cubicBezTo>
                <a:cubicBezTo>
                  <a:pt x="4124718" y="5787709"/>
                  <a:pt x="4099100" y="5801289"/>
                  <a:pt x="4083095" y="5807176"/>
                </a:cubicBezTo>
                <a:lnTo>
                  <a:pt x="4074544" y="5808011"/>
                </a:lnTo>
                <a:cubicBezTo>
                  <a:pt x="4074505" y="5808112"/>
                  <a:pt x="4074464" y="5808211"/>
                  <a:pt x="4074425" y="5808310"/>
                </a:cubicBezTo>
                <a:cubicBezTo>
                  <a:pt x="4072679" y="5809094"/>
                  <a:pt x="4069907" y="5809595"/>
                  <a:pt x="4065508" y="5809754"/>
                </a:cubicBezTo>
                <a:lnTo>
                  <a:pt x="4058952" y="5809536"/>
                </a:lnTo>
                <a:lnTo>
                  <a:pt x="4042362" y="5811157"/>
                </a:lnTo>
                <a:lnTo>
                  <a:pt x="4036994" y="5813591"/>
                </a:lnTo>
                <a:lnTo>
                  <a:pt x="4035361" y="5817258"/>
                </a:lnTo>
                <a:lnTo>
                  <a:pt x="4033776" y="5817023"/>
                </a:lnTo>
                <a:cubicBezTo>
                  <a:pt x="4021425" y="5812159"/>
                  <a:pt x="4016875" y="5803783"/>
                  <a:pt x="4004536" y="5829591"/>
                </a:cubicBezTo>
                <a:cubicBezTo>
                  <a:pt x="3976668" y="5822526"/>
                  <a:pt x="3972978" y="5837855"/>
                  <a:pt x="3936844" y="5847048"/>
                </a:cubicBezTo>
                <a:cubicBezTo>
                  <a:pt x="3920507" y="5839324"/>
                  <a:pt x="3908536" y="5844013"/>
                  <a:pt x="3897273" y="5852703"/>
                </a:cubicBezTo>
                <a:cubicBezTo>
                  <a:pt x="3861093" y="5852207"/>
                  <a:pt x="3829629" y="5866077"/>
                  <a:pt x="3789758" y="5872941"/>
                </a:cubicBezTo>
                <a:cubicBezTo>
                  <a:pt x="3741008" y="5887647"/>
                  <a:pt x="3725130" y="5889624"/>
                  <a:pt x="3682511" y="5896864"/>
                </a:cubicBezTo>
                <a:lnTo>
                  <a:pt x="3610033" y="5929135"/>
                </a:lnTo>
                <a:lnTo>
                  <a:pt x="3603853" y="5927773"/>
                </a:lnTo>
                <a:cubicBezTo>
                  <a:pt x="3599581" y="5927154"/>
                  <a:pt x="3596727" y="5927154"/>
                  <a:pt x="3594734" y="5927609"/>
                </a:cubicBezTo>
                <a:lnTo>
                  <a:pt x="3594499" y="5927878"/>
                </a:lnTo>
                <a:lnTo>
                  <a:pt x="3585976" y="5927188"/>
                </a:lnTo>
                <a:cubicBezTo>
                  <a:pt x="3571624" y="5925397"/>
                  <a:pt x="3549390" y="5939596"/>
                  <a:pt x="3536133" y="5936887"/>
                </a:cubicBezTo>
                <a:cubicBezTo>
                  <a:pt x="3513941" y="5941183"/>
                  <a:pt x="3488623" y="5934918"/>
                  <a:pt x="3473221" y="5940548"/>
                </a:cubicBezTo>
                <a:lnTo>
                  <a:pt x="3400726" y="5952596"/>
                </a:lnTo>
                <a:lnTo>
                  <a:pt x="3375936" y="5941189"/>
                </a:lnTo>
                <a:lnTo>
                  <a:pt x="3348220" y="5944802"/>
                </a:lnTo>
                <a:cubicBezTo>
                  <a:pt x="3337207" y="5945475"/>
                  <a:pt x="3327055" y="5946237"/>
                  <a:pt x="3319640" y="5949737"/>
                </a:cubicBezTo>
                <a:lnTo>
                  <a:pt x="3248530" y="5968289"/>
                </a:lnTo>
                <a:lnTo>
                  <a:pt x="3210309" y="5954736"/>
                </a:lnTo>
                <a:cubicBezTo>
                  <a:pt x="3206089" y="5952812"/>
                  <a:pt x="3200153" y="5952268"/>
                  <a:pt x="3190376" y="5954857"/>
                </a:cubicBezTo>
                <a:lnTo>
                  <a:pt x="3188146" y="5956038"/>
                </a:lnTo>
                <a:cubicBezTo>
                  <a:pt x="3182626" y="5954058"/>
                  <a:pt x="3141857" y="5956624"/>
                  <a:pt x="3108597" y="5957358"/>
                </a:cubicBezTo>
                <a:cubicBezTo>
                  <a:pt x="3055969" y="5959784"/>
                  <a:pt x="3048941" y="5952417"/>
                  <a:pt x="2988585" y="5960444"/>
                </a:cubicBezTo>
                <a:cubicBezTo>
                  <a:pt x="2928854" y="5964632"/>
                  <a:pt x="2917952" y="5959591"/>
                  <a:pt x="2876541" y="5967961"/>
                </a:cubicBezTo>
                <a:lnTo>
                  <a:pt x="2626865" y="5968713"/>
                </a:lnTo>
                <a:cubicBezTo>
                  <a:pt x="2562349" y="5946800"/>
                  <a:pt x="2563423" y="5977398"/>
                  <a:pt x="2491423" y="5970428"/>
                </a:cubicBezTo>
                <a:cubicBezTo>
                  <a:pt x="2433092" y="6035904"/>
                  <a:pt x="2455710" y="5995425"/>
                  <a:pt x="2415618" y="6003657"/>
                </a:cubicBezTo>
                <a:lnTo>
                  <a:pt x="2290099" y="6001093"/>
                </a:lnTo>
                <a:cubicBezTo>
                  <a:pt x="2257058" y="5987464"/>
                  <a:pt x="2202459" y="6022632"/>
                  <a:pt x="2161715" y="6004244"/>
                </a:cubicBezTo>
                <a:cubicBezTo>
                  <a:pt x="2122715" y="6007244"/>
                  <a:pt x="2080451" y="6015292"/>
                  <a:pt x="2056090" y="6019086"/>
                </a:cubicBezTo>
                <a:cubicBezTo>
                  <a:pt x="2019829" y="6026050"/>
                  <a:pt x="1978840" y="6038739"/>
                  <a:pt x="1944154" y="6046026"/>
                </a:cubicBezTo>
                <a:cubicBezTo>
                  <a:pt x="1925868" y="6034021"/>
                  <a:pt x="1896028" y="6059125"/>
                  <a:pt x="1847969" y="6062810"/>
                </a:cubicBezTo>
                <a:cubicBezTo>
                  <a:pt x="1827978" y="6048913"/>
                  <a:pt x="1815571" y="6065486"/>
                  <a:pt x="1777084" y="6047209"/>
                </a:cubicBezTo>
                <a:cubicBezTo>
                  <a:pt x="1775440" y="6049158"/>
                  <a:pt x="1773398" y="6050977"/>
                  <a:pt x="1771026" y="6052610"/>
                </a:cubicBezTo>
                <a:cubicBezTo>
                  <a:pt x="1757252" y="6062088"/>
                  <a:pt x="1735529" y="6063344"/>
                  <a:pt x="1722510" y="6055412"/>
                </a:cubicBezTo>
                <a:cubicBezTo>
                  <a:pt x="1691780" y="6043382"/>
                  <a:pt x="1662322" y="6038247"/>
                  <a:pt x="1633942" y="6035716"/>
                </a:cubicBezTo>
                <a:lnTo>
                  <a:pt x="1586146" y="6045126"/>
                </a:lnTo>
                <a:cubicBezTo>
                  <a:pt x="1567949" y="6050358"/>
                  <a:pt x="1545901" y="6061305"/>
                  <a:pt x="1524749" y="6067115"/>
                </a:cubicBezTo>
                <a:cubicBezTo>
                  <a:pt x="1502587" y="6070337"/>
                  <a:pt x="1478014" y="6065935"/>
                  <a:pt x="1459243" y="6079986"/>
                </a:cubicBezTo>
                <a:cubicBezTo>
                  <a:pt x="1421475" y="6095139"/>
                  <a:pt x="1374525" y="6079162"/>
                  <a:pt x="1349458" y="6115647"/>
                </a:cubicBezTo>
                <a:cubicBezTo>
                  <a:pt x="1273277" y="6137331"/>
                  <a:pt x="1121513" y="6171202"/>
                  <a:pt x="1009213" y="6196169"/>
                </a:cubicBezTo>
                <a:cubicBezTo>
                  <a:pt x="939017" y="6208471"/>
                  <a:pt x="866896" y="6205091"/>
                  <a:pt x="808573" y="6211966"/>
                </a:cubicBezTo>
                <a:cubicBezTo>
                  <a:pt x="802824" y="6209126"/>
                  <a:pt x="726017" y="6232905"/>
                  <a:pt x="719550" y="6231933"/>
                </a:cubicBezTo>
                <a:lnTo>
                  <a:pt x="698796" y="6232599"/>
                </a:lnTo>
                <a:cubicBezTo>
                  <a:pt x="689834" y="6236836"/>
                  <a:pt x="683493" y="6237437"/>
                  <a:pt x="678328" y="6236429"/>
                </a:cubicBezTo>
                <a:lnTo>
                  <a:pt x="672785" y="6234027"/>
                </a:lnTo>
                <a:lnTo>
                  <a:pt x="658407" y="6235638"/>
                </a:lnTo>
                <a:lnTo>
                  <a:pt x="629186" y="6236074"/>
                </a:lnTo>
                <a:lnTo>
                  <a:pt x="624559" y="6238724"/>
                </a:lnTo>
                <a:lnTo>
                  <a:pt x="581799" y="6243380"/>
                </a:lnTo>
                <a:cubicBezTo>
                  <a:pt x="581737" y="6243807"/>
                  <a:pt x="581672" y="6244236"/>
                  <a:pt x="581609" y="6244664"/>
                </a:cubicBezTo>
                <a:cubicBezTo>
                  <a:pt x="580205" y="6247646"/>
                  <a:pt x="577332" y="6250048"/>
                  <a:pt x="571300" y="6251300"/>
                </a:cubicBezTo>
                <a:cubicBezTo>
                  <a:pt x="551624" y="6261209"/>
                  <a:pt x="484500" y="6294596"/>
                  <a:pt x="463550" y="6304115"/>
                </a:cubicBezTo>
                <a:cubicBezTo>
                  <a:pt x="453137" y="6305662"/>
                  <a:pt x="449732" y="6307620"/>
                  <a:pt x="445607" y="6308407"/>
                </a:cubicBezTo>
                <a:lnTo>
                  <a:pt x="438800" y="6308835"/>
                </a:lnTo>
                <a:cubicBezTo>
                  <a:pt x="417223" y="6317125"/>
                  <a:pt x="343313" y="6348349"/>
                  <a:pt x="316139" y="6358155"/>
                </a:cubicBezTo>
                <a:cubicBezTo>
                  <a:pt x="298482" y="6352074"/>
                  <a:pt x="286557" y="6357914"/>
                  <a:pt x="275749" y="6367668"/>
                </a:cubicBezTo>
                <a:cubicBezTo>
                  <a:pt x="238275" y="6370726"/>
                  <a:pt x="207077" y="6387621"/>
                  <a:pt x="166497" y="6398366"/>
                </a:cubicBezTo>
                <a:lnTo>
                  <a:pt x="1" y="6464830"/>
                </a:lnTo>
                <a:lnTo>
                  <a:pt x="1" y="2274073"/>
                </a:lnTo>
                <a:lnTo>
                  <a:pt x="0" y="2274073"/>
                </a:lnTo>
                <a:close/>
              </a:path>
            </a:pathLst>
          </a:cu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946831-31E4-4199-BC35-DA6A71D8B9BD}"/>
              </a:ext>
            </a:extLst>
          </p:cNvPr>
          <p:cNvSpPr txBox="1"/>
          <p:nvPr/>
        </p:nvSpPr>
        <p:spPr>
          <a:xfrm>
            <a:off x="3791426" y="6013591"/>
            <a:ext cx="46091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結局 </a:t>
            </a:r>
            <a:r>
              <a:rPr lang="pt-BR" altLang="zh-TW" sz="40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Resolution</a:t>
            </a:r>
            <a:endParaRPr lang="zh-TW" altLang="en-US" sz="40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26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984F9A-F926-7F9E-FDD0-4B19FCF7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81DFCB-537E-B468-BC8B-784F1A9012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6049694" y="4660996"/>
            <a:ext cx="208231" cy="1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5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B1B575-675A-1DEF-3A4F-16091BBD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68" t="31373" r="16468" b="261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8FFEFE-3373-7472-4224-4B63CA4591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488" y="2222025"/>
            <a:ext cx="5187141" cy="296041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473C213-5D13-C760-8016-DB1E57146B68}"/>
              </a:ext>
            </a:extLst>
          </p:cNvPr>
          <p:cNvSpPr txBox="1"/>
          <p:nvPr/>
        </p:nvSpPr>
        <p:spPr>
          <a:xfrm>
            <a:off x="7908004" y="1391029"/>
            <a:ext cx="370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目標 </a:t>
            </a:r>
            <a:r>
              <a:rPr lang="pt-BR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Target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C7CFE0-FD18-7B41-642F-125CD0F423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5999818" y="3855278"/>
            <a:ext cx="340995" cy="1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4690638-F3CA-8AF0-C863-C5B4EF82E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3" r="17505" b="2"/>
          <a:stretch/>
        </p:blipFill>
        <p:spPr bwMode="auto"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noFill/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F3714BF-B6CA-3DB7-FFC0-CE04B502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33" r="28244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73C213-5D13-C760-8016-DB1E57146B68}"/>
              </a:ext>
            </a:extLst>
          </p:cNvPr>
          <p:cNvSpPr txBox="1"/>
          <p:nvPr/>
        </p:nvSpPr>
        <p:spPr>
          <a:xfrm>
            <a:off x="7947363" y="292043"/>
            <a:ext cx="370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阻礙 </a:t>
            </a:r>
            <a:r>
              <a:rPr lang="pt-BR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Hinder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670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B1B575-675A-1DEF-3A4F-16091BBD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68" t="31373" r="16468" b="261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C7CFE0-FD18-7B41-642F-125CD0F423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5999818" y="3855278"/>
            <a:ext cx="340995" cy="1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B1B575-675A-1DEF-3A4F-16091BBD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3" t="45523" r="23123" b="1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99F0C67-D3C8-2534-C64B-1131CBD0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407" y="2242346"/>
            <a:ext cx="5187142" cy="295101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2FBB401-B6B0-8B4F-36A9-8C78F1E75E83}"/>
              </a:ext>
            </a:extLst>
          </p:cNvPr>
          <p:cNvSpPr txBox="1"/>
          <p:nvPr/>
        </p:nvSpPr>
        <p:spPr>
          <a:xfrm>
            <a:off x="7587910" y="1411349"/>
            <a:ext cx="370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努力 </a:t>
            </a:r>
            <a:r>
              <a:rPr lang="pt-BR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Strive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78C0649-B1E5-037F-B84E-72A1AB6C68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32" y="2189226"/>
            <a:ext cx="5125960" cy="2928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522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76BFD4-55D3-8DF6-DDEF-CCCF1728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" t="2057" r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4AD4306-37CF-9129-8A4A-CEDC309BDA4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6239395" y="631768"/>
            <a:ext cx="321426" cy="1835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E3F65C-9E30-EDEF-808F-B461ABDA86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020" y="2883226"/>
            <a:ext cx="5125960" cy="2928938"/>
          </a:xfrm>
          <a:prstGeom prst="rect">
            <a:avLst/>
          </a:prstGeom>
          <a:noFill/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3FE74D3-692B-D1D7-67F4-5D4753CEFC28}"/>
              </a:ext>
            </a:extLst>
          </p:cNvPr>
          <p:cNvSpPr txBox="1"/>
          <p:nvPr/>
        </p:nvSpPr>
        <p:spPr>
          <a:xfrm>
            <a:off x="4243932" y="1980309"/>
            <a:ext cx="4188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結果 </a:t>
            </a:r>
            <a:r>
              <a:rPr lang="en-US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Outcome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21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76BFD4-55D3-8DF6-DDEF-CCCF1728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2" t="17772" r="7981" b="319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13902E7-6B59-F464-2998-CE590096C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328" y="2316480"/>
            <a:ext cx="4740537" cy="27066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B30A39-F074-0D85-4531-A1D9DC85E01A}"/>
              </a:ext>
            </a:extLst>
          </p:cNvPr>
          <p:cNvSpPr txBox="1"/>
          <p:nvPr/>
        </p:nvSpPr>
        <p:spPr>
          <a:xfrm>
            <a:off x="7261452" y="1485483"/>
            <a:ext cx="4188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意外 </a:t>
            </a:r>
            <a:r>
              <a:rPr lang="en-US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Accident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69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3E11699-C282-6A29-FA5D-607388BC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2" r="1" b="1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1CBFAC-DD3C-4F47-F38F-0ADF3613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36" r="1" b="1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36465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754AD8-2966-3F2E-3854-3F7FDAA53625}"/>
              </a:ext>
            </a:extLst>
          </p:cNvPr>
          <p:cNvSpPr txBox="1"/>
          <p:nvPr/>
        </p:nvSpPr>
        <p:spPr>
          <a:xfrm>
            <a:off x="7625074" y="1558492"/>
            <a:ext cx="3642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轉折 </a:t>
            </a:r>
            <a:endParaRPr lang="en-US" altLang="zh-TW" sz="40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r>
              <a:rPr lang="en-US" altLang="zh-TW" sz="40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Turning Point</a:t>
            </a:r>
            <a:endParaRPr lang="zh-TW" altLang="en-US" sz="40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028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379</Words>
  <Application>Microsoft Office PowerPoint</Application>
  <PresentationFormat>寬螢幕</PresentationFormat>
  <Paragraphs>30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Calibri Light</vt:lpstr>
      <vt:lpstr>Meiryo</vt:lpstr>
      <vt:lpstr>Arial</vt:lpstr>
      <vt:lpstr>Calibri</vt:lpstr>
      <vt:lpstr>標楷體</vt:lpstr>
      <vt:lpstr>Aptos</vt:lpstr>
      <vt:lpstr>華康魏碑體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Yu-Cheng, Chang</cp:lastModifiedBy>
  <cp:revision>12</cp:revision>
  <dcterms:created xsi:type="dcterms:W3CDTF">2024-09-16T08:29:48Z</dcterms:created>
  <dcterms:modified xsi:type="dcterms:W3CDTF">2024-10-22T08:32:18Z</dcterms:modified>
</cp:coreProperties>
</file>